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24" r:id="rId2"/>
    <p:sldId id="298" r:id="rId3"/>
    <p:sldId id="325" r:id="rId4"/>
    <p:sldId id="293" r:id="rId5"/>
    <p:sldId id="384" r:id="rId6"/>
    <p:sldId id="387" r:id="rId7"/>
    <p:sldId id="388" r:id="rId8"/>
    <p:sldId id="321" r:id="rId9"/>
    <p:sldId id="318" r:id="rId10"/>
    <p:sldId id="337" r:id="rId11"/>
    <p:sldId id="3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99"/>
    <a:srgbClr val="FF0066"/>
    <a:srgbClr val="FF6600"/>
    <a:srgbClr val="00FF00"/>
    <a:srgbClr val="FF9999"/>
    <a:srgbClr val="FFCC99"/>
    <a:srgbClr val="FF99CC"/>
    <a:srgbClr val="FF66FF"/>
    <a:srgbClr val="66CC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77" autoAdjust="0"/>
    <p:restoredTop sz="94291" autoAdjust="0"/>
  </p:normalViewPr>
  <p:slideViewPr>
    <p:cSldViewPr snapToGrid="0">
      <p:cViewPr varScale="1">
        <p:scale>
          <a:sx n="59" d="100"/>
          <a:sy n="59" d="100"/>
        </p:scale>
        <p:origin x="8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B8A26-924B-4D2C-81E8-FBF65AD18599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FB12C-8CE5-469F-B686-B7DBBAECD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9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B12C-8CE5-469F-B686-B7DBBAECDB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32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B12C-8CE5-469F-B686-B7DBBAECDB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09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B12C-8CE5-469F-B686-B7DBBAECDB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91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FB12C-8CE5-469F-B686-B7DBBAECDB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1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C968-F221-4FBF-88D6-C6579ACDC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46182-65B0-492B-8858-A199DFE05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E6BF8-A8FC-43F1-9EEB-3C08BAFE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31532-619A-4678-A77D-24E80963F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7A5C-EE49-44D5-836F-13F899AF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5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5DF3-6BEE-4BF7-AEB3-6A038331D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21391-95B1-4FF6-8B05-41AD7830B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D877A-0EB2-4CBB-B6C9-F93DDDC61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135CA-E2FF-4C4D-9708-CCBD3C03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D89C-C54B-4358-83F7-B2C2FE3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461520-FA88-41BF-94ED-571E2C3CB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76704-AA24-4D14-B7A1-9AE0C56FC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3BE71-2342-464E-9932-029074DB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378EB-9C9E-45CB-BC00-B1234973E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AADD4-0539-48A0-B696-55652E3A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7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DF829-8210-4E94-8771-B9A9AA40B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98C4D-5F76-4F66-8CC8-A2E733F4C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B1534-14E9-42D0-BF72-715A599B7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C0213-D6BF-48A4-9680-55DF579F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EAEFD-388B-4678-9712-9774A2898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1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2278-7FBD-4EDA-B1E8-3045820D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87215-9A81-4FEF-8B6C-65FBA4DC0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DA406-1B9A-4A84-ACD3-C5857E1D0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E3383-8188-4EE4-B020-9810B1CA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C3028-BA14-404C-9AF1-90A5A58B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56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9A5D-CBFB-4E48-B4B0-E6D54FBC1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5278B-361C-4F9E-81A3-66A862D9A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1239A0-ECEC-4091-8932-D4A8FBA11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8D8261-3A8C-4AC0-83F6-44745D94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74FA0-C33B-44A1-BFE6-EDD6D05C4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FA8AD-2815-4F6A-B7D6-A5D197FC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5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AA303-D3A7-45F4-BC46-5EBFC70F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7A5D-C00C-49F4-9B73-651EF8FB2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33E6C-D4C7-4839-93F2-0FB3F2F7C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90CC6-45B2-4F63-90AD-08ED9BA3A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CF59F-5D2C-4D9C-8D0C-FF1C0E70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CCECE-EE0C-4D27-90A2-45CAD29B3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28A2E4-EBDC-48FA-9BBD-3E34D301B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3E738-6D90-455D-8DFF-34A0D46D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5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C5089-A649-4A29-A980-8783FC31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2B3CF-FD38-49E5-9C36-9B842B155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E7B2B9-A6F5-4D3C-B011-304E43970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30C0F-8AD6-42EE-8824-B96FF4B46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702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52210-1D23-42C3-9E52-DB3BA6418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7E2DDF-81E7-46F5-96DC-46448350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838F3-1A49-49AF-BE2B-85F78667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65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6B2D-514F-45D6-BA41-BB6D3A3B9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94415-C489-4FD3-B1DC-3FD091651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F7A78-F9FA-4CA5-906A-7BE7C54B7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0005B-799D-463B-B296-B4468B251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A2B63-14CE-4288-B08F-1AEAF46A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902EA-A2E3-4900-8199-C7445BBC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2595-A486-4C10-B44D-73A1B1706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8F21-0B88-40E2-A2E9-B53C1175EF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FA4ED-8304-4668-88BF-FEA623FF0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EE8614-C0F7-46D5-B739-CD514A20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A6A395-A534-43E9-BEA4-B9FF786FD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16DED-B3A9-4A48-B7F3-1BD66BF94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78CF05-0351-4460-BF63-7E4488C24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9FB08-3EFE-49F2-811E-C20A67D78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E1A9F-52BC-47EC-9BC1-E9F95A95A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01C48-3B49-43F3-9A12-77E3FE357B18}" type="datetimeFigureOut">
              <a:rPr lang="en-US" smtClean="0"/>
              <a:t>12/17/2022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1845A-C048-4987-8AFA-1D9028FAE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883E-68B7-44F6-906F-3922D9F22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4BBB3-CDDD-4A6E-817A-DA0B1D7777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1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1.jpeg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audio" Target="../media/audio4.wav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0372D1-F9F4-4596-9FB4-02A0AC0B74C9}"/>
              </a:ext>
            </a:extLst>
          </p:cNvPr>
          <p:cNvSpPr txBox="1">
            <a:spLocks/>
          </p:cNvSpPr>
          <p:nvPr/>
        </p:nvSpPr>
        <p:spPr bwMode="auto">
          <a:xfrm>
            <a:off x="1106710" y="4895569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0B98B-4C27-4178-A0CA-DA7ACA52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652" y="4515135"/>
            <a:ext cx="122341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sz="14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267B3B-8EFD-430A-AD8E-6E2A3AFE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906" y="5277392"/>
            <a:ext cx="184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000"/>
          </a:p>
        </p:txBody>
      </p:sp>
      <p:pic>
        <p:nvPicPr>
          <p:cNvPr id="30722" name="Picture 2">
            <a:extLst>
              <a:ext uri="{FF2B5EF4-FFF2-40B4-BE49-F238E27FC236}">
                <a16:creationId xmlns:a16="http://schemas.microsoft.com/office/drawing/2014/main" id="{B55B18C3-B50A-44F8-AC33-60E6F3DD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845" y="0"/>
            <a:ext cx="7962900" cy="485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BF8E7E-9C60-432D-8525-0C84AD37C087}"/>
              </a:ext>
            </a:extLst>
          </p:cNvPr>
          <p:cNvSpPr txBox="1">
            <a:spLocks/>
          </p:cNvSpPr>
          <p:nvPr/>
        </p:nvSpPr>
        <p:spPr bwMode="auto">
          <a:xfrm>
            <a:off x="2652306" y="4896392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FBD54B-CBCA-421D-A220-367D633BD652}"/>
              </a:ext>
            </a:extLst>
          </p:cNvPr>
          <p:cNvSpPr txBox="1">
            <a:spLocks/>
          </p:cNvSpPr>
          <p:nvPr/>
        </p:nvSpPr>
        <p:spPr bwMode="auto">
          <a:xfrm>
            <a:off x="3591515" y="4896392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5C3F955-B687-4AD5-9D5B-95B16AC0F38D}"/>
              </a:ext>
            </a:extLst>
          </p:cNvPr>
          <p:cNvSpPr txBox="1">
            <a:spLocks/>
          </p:cNvSpPr>
          <p:nvPr/>
        </p:nvSpPr>
        <p:spPr bwMode="auto">
          <a:xfrm>
            <a:off x="4429455" y="4896392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Ị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90395-E140-4035-A03A-3C8209A5E03C}"/>
              </a:ext>
            </a:extLst>
          </p:cNvPr>
          <p:cNvCxnSpPr/>
          <p:nvPr/>
        </p:nvCxnSpPr>
        <p:spPr>
          <a:xfrm>
            <a:off x="156756" y="6344192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DD25AE5-37D5-427D-81A5-1006EC784FF5}"/>
              </a:ext>
            </a:extLst>
          </p:cNvPr>
          <p:cNvSpPr txBox="1">
            <a:spLocks/>
          </p:cNvSpPr>
          <p:nvPr/>
        </p:nvSpPr>
        <p:spPr bwMode="auto">
          <a:xfrm>
            <a:off x="5806979" y="4896392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25B01F-3FF9-4FCC-B2FD-959F3DCFB09C}"/>
              </a:ext>
            </a:extLst>
          </p:cNvPr>
          <p:cNvSpPr txBox="1">
            <a:spLocks/>
          </p:cNvSpPr>
          <p:nvPr/>
        </p:nvSpPr>
        <p:spPr bwMode="auto">
          <a:xfrm>
            <a:off x="6627999" y="4896392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F8357B-3392-4ED7-9B2F-D2C7BED965E7}"/>
              </a:ext>
            </a:extLst>
          </p:cNvPr>
          <p:cNvSpPr txBox="1">
            <a:spLocks/>
          </p:cNvSpPr>
          <p:nvPr/>
        </p:nvSpPr>
        <p:spPr bwMode="auto">
          <a:xfrm>
            <a:off x="7504299" y="4896392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409CD4-FA9F-4EB2-B236-BB4672712D79}"/>
              </a:ext>
            </a:extLst>
          </p:cNvPr>
          <p:cNvSpPr txBox="1">
            <a:spLocks/>
          </p:cNvSpPr>
          <p:nvPr/>
        </p:nvSpPr>
        <p:spPr bwMode="auto">
          <a:xfrm>
            <a:off x="9195862" y="4877342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08C6066-66B9-4626-9416-3603D69EAB1B}"/>
              </a:ext>
            </a:extLst>
          </p:cNvPr>
          <p:cNvSpPr txBox="1">
            <a:spLocks/>
          </p:cNvSpPr>
          <p:nvPr/>
        </p:nvSpPr>
        <p:spPr bwMode="auto">
          <a:xfrm>
            <a:off x="10189331" y="4895569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52A0970-1451-4936-8844-0B38B3ACAD3A}"/>
              </a:ext>
            </a:extLst>
          </p:cNvPr>
          <p:cNvSpPr txBox="1">
            <a:spLocks/>
          </p:cNvSpPr>
          <p:nvPr/>
        </p:nvSpPr>
        <p:spPr bwMode="auto">
          <a:xfrm>
            <a:off x="10996087" y="4895569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pic>
        <p:nvPicPr>
          <p:cNvPr id="23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656EB137-AA1F-4603-B03C-FF9E361F0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166">
            <a:off x="427526" y="6369817"/>
            <a:ext cx="766980" cy="4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8C64DC2D-A331-4E0F-A272-20D422167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018">
            <a:off x="25753" y="6062951"/>
            <a:ext cx="984991" cy="10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845C799-3304-4030-BB99-29BE685CA432}"/>
              </a:ext>
            </a:extLst>
          </p:cNvPr>
          <p:cNvSpPr txBox="1">
            <a:spLocks/>
          </p:cNvSpPr>
          <p:nvPr/>
        </p:nvSpPr>
        <p:spPr bwMode="auto">
          <a:xfrm>
            <a:off x="1106711" y="489557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Ũ</a:t>
            </a:r>
          </a:p>
        </p:txBody>
      </p:sp>
      <p:pic>
        <p:nvPicPr>
          <p:cNvPr id="25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3A64DF5A-D218-4C4E-80E4-68C91682A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018">
            <a:off x="25754" y="6062952"/>
            <a:ext cx="984991" cy="10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60E6CD86-7413-4879-8D8B-5B9DC9A2D428}"/>
              </a:ext>
            </a:extLst>
          </p:cNvPr>
          <p:cNvSpPr txBox="1">
            <a:spLocks/>
          </p:cNvSpPr>
          <p:nvPr/>
        </p:nvSpPr>
        <p:spPr bwMode="auto">
          <a:xfrm>
            <a:off x="1106712" y="4895571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Ũ</a:t>
            </a:r>
          </a:p>
        </p:txBody>
      </p:sp>
      <p:pic>
        <p:nvPicPr>
          <p:cNvPr id="27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635775A2-E9D9-4AE8-B0BE-CB781B26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018">
            <a:off x="25755" y="6062953"/>
            <a:ext cx="984991" cy="10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B46DD14-48F6-4E95-974F-2733FB4A3F50}"/>
              </a:ext>
            </a:extLst>
          </p:cNvPr>
          <p:cNvSpPr txBox="1">
            <a:spLocks/>
          </p:cNvSpPr>
          <p:nvPr/>
        </p:nvSpPr>
        <p:spPr bwMode="auto">
          <a:xfrm>
            <a:off x="1106713" y="4895572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Ũ</a:t>
            </a:r>
          </a:p>
        </p:txBody>
      </p:sp>
      <p:pic>
        <p:nvPicPr>
          <p:cNvPr id="29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E3662288-0224-48ED-9ED5-892FF0457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018">
            <a:off x="25756" y="6062954"/>
            <a:ext cx="984991" cy="108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5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074 L 0.10976 -0.0074 " pathEditMode="relative" rAng="0" ptsTypes="AA">
                                      <p:cBhvr>
                                        <p:cTn id="11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8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9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0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2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4" grpId="1"/>
      <p:bldP spid="16" grpId="0"/>
      <p:bldP spid="10" grpId="0"/>
      <p:bldP spid="11" grpId="0"/>
      <p:bldP spid="12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3B38C66A-5351-4E1F-8899-B18A29A5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6182"/>
            <a:ext cx="12192000" cy="1491818"/>
          </a:xfr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ẬN ĐỘN</a:t>
            </a:r>
            <a:r>
              <a:rPr lang="en-US" sz="11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IÊN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A7362041-74AB-41AD-AE70-A742A371C9B8}"/>
              </a:ext>
            </a:extLst>
          </p:cNvPr>
          <p:cNvSpPr txBox="1">
            <a:spLocks/>
          </p:cNvSpPr>
          <p:nvPr/>
        </p:nvSpPr>
        <p:spPr>
          <a:xfrm>
            <a:off x="0" y="3796910"/>
            <a:ext cx="12192000" cy="149181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 VIÊN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5A687D20-9081-40B5-BAF9-931C3FC96F4C}"/>
              </a:ext>
            </a:extLst>
          </p:cNvPr>
          <p:cNvSpPr txBox="1">
            <a:spLocks/>
          </p:cNvSpPr>
          <p:nvPr/>
        </p:nvSpPr>
        <p:spPr>
          <a:xfrm>
            <a:off x="10651286" y="843243"/>
            <a:ext cx="1239329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138C18B-69DA-4572-845E-A3066EB85D80}"/>
              </a:ext>
            </a:extLst>
          </p:cNvPr>
          <p:cNvSpPr txBox="1">
            <a:spLocks/>
          </p:cNvSpPr>
          <p:nvPr/>
        </p:nvSpPr>
        <p:spPr>
          <a:xfrm>
            <a:off x="9047700" y="743495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51202" name="Picture 2" descr="Happy boy training for competition | Free Vector">
            <a:extLst>
              <a:ext uri="{FF2B5EF4-FFF2-40B4-BE49-F238E27FC236}">
                <a16:creationId xmlns:a16="http://schemas.microsoft.com/office/drawing/2014/main" id="{06CC3305-9F9D-48BD-A533-3DCE70D47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4" t="14010" b="7893"/>
          <a:stretch/>
        </p:blipFill>
        <p:spPr bwMode="auto">
          <a:xfrm>
            <a:off x="1727199" y="893762"/>
            <a:ext cx="3725334" cy="2825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5F26AE71-79AF-49D0-BA0E-090BC1B04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192000" cy="893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 TÌM CHỮ CÁI CÒN KHUYẾT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DBEEEDBF-545E-4506-BE51-AB5A6D09089F}"/>
              </a:ext>
            </a:extLst>
          </p:cNvPr>
          <p:cNvSpPr txBox="1">
            <a:spLocks/>
          </p:cNvSpPr>
          <p:nvPr/>
        </p:nvSpPr>
        <p:spPr>
          <a:xfrm>
            <a:off x="7610016" y="792723"/>
            <a:ext cx="1239329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771206-9437-4F6B-A30F-BC949484F7A1}"/>
              </a:ext>
            </a:extLst>
          </p:cNvPr>
          <p:cNvCxnSpPr>
            <a:cxnSpLocks/>
          </p:cNvCxnSpPr>
          <p:nvPr/>
        </p:nvCxnSpPr>
        <p:spPr>
          <a:xfrm>
            <a:off x="213166" y="6601968"/>
            <a:ext cx="109137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51D52A6-7E62-4471-A6B9-9EF1A4DCDEFF}"/>
              </a:ext>
            </a:extLst>
          </p:cNvPr>
          <p:cNvCxnSpPr>
            <a:cxnSpLocks/>
          </p:cNvCxnSpPr>
          <p:nvPr/>
        </p:nvCxnSpPr>
        <p:spPr>
          <a:xfrm>
            <a:off x="6864933" y="6620256"/>
            <a:ext cx="109137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07F618-3535-4DAC-8FB3-039950717CC8}"/>
              </a:ext>
            </a:extLst>
          </p:cNvPr>
          <p:cNvCxnSpPr>
            <a:cxnSpLocks/>
          </p:cNvCxnSpPr>
          <p:nvPr/>
        </p:nvCxnSpPr>
        <p:spPr>
          <a:xfrm>
            <a:off x="8303656" y="6620256"/>
            <a:ext cx="109137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5C1521-D33F-4032-829C-AF47A0AC59D6}"/>
              </a:ext>
            </a:extLst>
          </p:cNvPr>
          <p:cNvSpPr txBox="1">
            <a:spLocks/>
          </p:cNvSpPr>
          <p:nvPr/>
        </p:nvSpPr>
        <p:spPr>
          <a:xfrm>
            <a:off x="6089094" y="881373"/>
            <a:ext cx="1239329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381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81481E-6 C -0.00859 -0.02129 -0.03945 -0.04189 -0.05039 -0.04189 C -0.11823 -0.04189 -0.18802 0.297 -0.18802 0.63612 C -0.18802 0.46459 -0.22266 0.297 -0.25534 0.297 C -0.28997 0.297 -0.32279 0.46737 -0.32279 0.63612 C -0.32279 0.55186 -0.3401 0.46459 -0.35794 0.46459 C -0.37526 0.46459 -0.39323 0.54977 -0.39323 0.63612 C -0.39323 0.5926 -0.40221 0.55186 -0.41055 0.55186 C -0.4194 0.55186 -0.42773 0.59468 -0.42773 0.63612 C -0.42773 0.61389 -0.43242 0.5926 -0.43672 0.5926 C -0.43841 0.5926 -0.44518 0.61389 -0.44518 0.63612 C -0.44518 0.62431 -0.4474 0.61389 -0.44909 0.61389 C -0.44909 0.61598 -0.45391 0.62431 -0.45391 0.63612 C -0.45391 0.63079 -0.45391 0.62431 -0.45573 0.62431 C -0.45573 0.62732 -0.4582 0.63079 -0.4582 0.63612 C -0.4582 0.63264 -0.4582 0.63079 -0.4582 0.62732 C -0.46055 0.62732 -0.46055 0.63079 -0.46055 0.63264 C -0.46302 0.63264 -0.46302 0.63079 -0.46302 0.62732 C -0.46562 0.62732 -0.46562 0.63079 -0.46562 0.63264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296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36 0.00023 C -0.01641 -0.02153 -0.0194 -0.04282 -0.02057 -0.04282 C -0.02747 -0.04282 -0.03464 0.30278 -0.03464 0.64861 C -0.03464 0.47407 -0.03815 0.30278 -0.04154 0.30278 C -0.04505 0.30278 -0.04844 0.47662 -0.04844 0.64861 C -0.04844 0.56273 -0.05026 0.47407 -0.05208 0.47407 C -0.05378 0.47407 -0.0556 0.56042 -0.0556 0.64861 C -0.0556 0.60417 -0.05651 0.56273 -0.05742 0.56273 C -0.05833 0.56273 -0.05924 0.60648 -0.05924 0.64861 C -0.05924 0.62593 -0.05964 0.60417 -0.06016 0.60417 C -0.06029 0.60417 -0.06107 0.62593 -0.06107 0.64861 C -0.06107 0.63681 -0.0612 0.62593 -0.06133 0.62593 C -0.06133 0.62824 -0.06185 0.63681 -0.06185 0.64861 C -0.06185 0.64352 -0.06185 0.63681 -0.06211 0.63681 C -0.06211 0.63982 -0.06224 0.64352 -0.06224 0.64861 C -0.06224 0.64514 -0.06224 0.64352 -0.06224 0.63982 C -0.0625 0.63982 -0.0625 0.64352 -0.0625 0.64514 C -0.06276 0.64514 -0.06276 0.64352 -0.06276 0.63982 C -0.06302 0.63982 -0.06302 0.64352 -0.06302 0.64514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3" y="3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2917 C -0.00599 -0.05255 -0.01862 -0.075 -0.02318 -0.075 C -0.05104 -0.075 -0.07982 0.28495 -0.07982 0.6449 C -0.07982 0.46342 -0.09427 0.28495 -0.10768 0.28495 C -0.12214 0.28495 -0.13568 0.46643 -0.13568 0.6449 C -0.13568 0.55578 -0.14271 0.46342 -0.15 0.46342 C -0.15716 0.46342 -0.16445 0.55277 -0.16445 0.6449 C -0.16445 0.59884 -0.1681 0.55578 -0.17162 0.55578 C -0.17526 0.55578 -0.17878 0.60139 -0.17878 0.6449 C -0.17878 0.62176 -0.18047 0.59884 -0.18242 0.59884 C -0.18333 0.59884 -0.18607 0.62222 -0.18607 0.6449 C -0.18607 0.63356 -0.18698 0.62176 -0.18776 0.62176 C -0.18776 0.61898 -0.18958 0.6331 -0.18958 0.6449 C -0.18958 0.63889 -0.18958 0.63356 -0.1905 0.63356 C -0.1905 0.63634 -0.19141 0.63935 -0.19141 0.6449 C -0.19141 0.64236 -0.19141 0.63889 -0.19141 0.63634 C -0.19232 0.63634 -0.19232 0.63889 -0.19232 0.64236 C -0.19323 0.64236 -0.19323 0.63935 -0.19323 0.63634 C -0.19414 0.63634 -0.19414 0.63889 -0.19414 0.64236 " pathEditMode="relative" rAng="0" ptsTypes="AAA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96" y="314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B8D7D1FB-AA2A-467C-B3F0-4AF4EEBD9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9808" y="-12513"/>
            <a:ext cx="12311615" cy="47293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200" b="1">
                <a:latin typeface="Times New Roman" panose="02020603050405020304" pitchFamily="18" charset="0"/>
              </a:rPr>
              <a:t>BÉ GẠCH D</a:t>
            </a:r>
            <a:r>
              <a:rPr lang="vi-VN" altLang="en-US" sz="2200" b="1">
                <a:latin typeface="Times New Roman" panose="02020603050405020304" pitchFamily="18" charset="0"/>
              </a:rPr>
              <a:t>Ư</a:t>
            </a:r>
            <a:r>
              <a:rPr lang="en-US" altLang="en-US" sz="2200" b="1">
                <a:latin typeface="Times New Roman" panose="02020603050405020304" pitchFamily="18" charset="0"/>
              </a:rPr>
              <a:t>ỚI CHỮ “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</a:rPr>
              <a:t>V-v, G-</a:t>
            </a:r>
            <a:r>
              <a:rPr lang="en-US" altLang="en-US" sz="2200" b="1">
                <a:solidFill>
                  <a:srgbClr val="FF0000"/>
                </a:solidFill>
                <a:latin typeface="VNI-Vari" pitchFamily="2" charset="0"/>
              </a:rPr>
              <a:t>g</a:t>
            </a:r>
            <a:r>
              <a:rPr lang="en-US" altLang="en-US" sz="2200" b="1">
                <a:latin typeface="Times New Roman" panose="02020603050405020304" pitchFamily="18" charset="0"/>
              </a:rPr>
              <a:t>” TRONG BÀI Đ</a:t>
            </a:r>
            <a:r>
              <a:rPr lang="en-US" altLang="en-US" sz="2200" b="1">
                <a:latin typeface="VNI-Vari" pitchFamily="2" charset="0"/>
              </a:rPr>
              <a:t>OÀ</a:t>
            </a:r>
            <a:r>
              <a:rPr lang="en-US" altLang="en-US" sz="2200" b="1">
                <a:latin typeface="Times New Roman" panose="02020603050405020304" pitchFamily="18" charset="0"/>
              </a:rPr>
              <a:t>NG DAO “TẬP TẦM VÔNG”</a:t>
            </a:r>
            <a:endParaRPr lang="en-US" altLang="en-US" sz="2200" b="1" dirty="0">
              <a:latin typeface="Times New Roman" panose="020206030504050203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2150A9-52BC-410A-A407-CE7AB1F0CBF7}"/>
              </a:ext>
            </a:extLst>
          </p:cNvPr>
          <p:cNvSpPr/>
          <p:nvPr/>
        </p:nvSpPr>
        <p:spPr>
          <a:xfrm>
            <a:off x="916750" y="2769169"/>
            <a:ext cx="110139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endParaRPr lang="en-US" sz="4200" b="1">
              <a:latin typeface="VNI-Vari" pitchFamily="2" charset="0"/>
              <a:cs typeface="Times New Roman" panose="02020603050405020304" pitchFamily="18" charset="0"/>
            </a:endParaRPr>
          </a:p>
          <a:p>
            <a:pPr algn="ctr" fontAlgn="base"/>
            <a:r>
              <a:rPr lang="en-US" sz="4200" b="1">
                <a:latin typeface="VNI-Vari" pitchFamily="2" charset="0"/>
                <a:cs typeface="Times New Roman" panose="02020603050405020304" pitchFamily="18" charset="0"/>
              </a:rPr>
              <a:t>Taäp taàm voâng tay khoâng, tay coù</a:t>
            </a:r>
          </a:p>
          <a:p>
            <a:pPr algn="ctr" fontAlgn="base"/>
            <a:r>
              <a:rPr lang="en-US" sz="4200" b="1">
                <a:latin typeface="VNI-Vari" pitchFamily="2" charset="0"/>
                <a:cs typeface="Times New Roman" panose="02020603050405020304" pitchFamily="18" charset="0"/>
              </a:rPr>
              <a:t>Taäp taàm voù tay coù, tay khoâng</a:t>
            </a:r>
          </a:p>
          <a:p>
            <a:pPr algn="ctr" fontAlgn="base"/>
            <a:r>
              <a:rPr lang="en-US" sz="4200" b="1">
                <a:latin typeface="VNI-Vari" pitchFamily="2" charset="0"/>
                <a:cs typeface="Times New Roman" panose="02020603050405020304" pitchFamily="18" charset="0"/>
              </a:rPr>
              <a:t>Môøi caùc baïn ñoaùn sao cho truùng</a:t>
            </a:r>
          </a:p>
          <a:p>
            <a:pPr algn="ctr" fontAlgn="base"/>
            <a:r>
              <a:rPr lang="en-US" sz="4200" b="1">
                <a:latin typeface="VNI-Vari" pitchFamily="2" charset="0"/>
                <a:cs typeface="Times New Roman" panose="02020603050405020304" pitchFamily="18" charset="0"/>
              </a:rPr>
              <a:t>Taäp taàm voâng tay naøo coù tay naøo khoâng</a:t>
            </a:r>
          </a:p>
          <a:p>
            <a:pPr algn="ctr" fontAlgn="base"/>
            <a:r>
              <a:rPr lang="en-US" sz="4200" b="1">
                <a:latin typeface="VNI-Vari" pitchFamily="2" charset="0"/>
                <a:cs typeface="Times New Roman" panose="02020603050405020304" pitchFamily="18" charset="0"/>
              </a:rPr>
              <a:t>Coù coù, khoâng khoâng ...…</a:t>
            </a:r>
          </a:p>
        </p:txBody>
      </p:sp>
      <p:pic>
        <p:nvPicPr>
          <p:cNvPr id="56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AD23D88F-8992-496E-8D93-D1D0FA884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166">
            <a:off x="2249457" y="3998420"/>
            <a:ext cx="766980" cy="1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3491F29F-AA2B-4490-8D97-6D921E0083F1}"/>
              </a:ext>
            </a:extLst>
          </p:cNvPr>
          <p:cNvSpPr/>
          <p:nvPr/>
        </p:nvSpPr>
        <p:spPr>
          <a:xfrm>
            <a:off x="4436228" y="3429000"/>
            <a:ext cx="1779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200" b="1">
                <a:solidFill>
                  <a:srgbClr val="0070C0"/>
                </a:solidFill>
                <a:latin typeface="VNI-Vari" pitchFamily="2" charset="0"/>
              </a:rPr>
              <a:t>voâng</a:t>
            </a:r>
            <a:endParaRPr lang="vi-VN" sz="4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5815408-A6B5-445E-AD5B-9DEA8350E163}"/>
              </a:ext>
            </a:extLst>
          </p:cNvPr>
          <p:cNvCxnSpPr>
            <a:cxnSpLocks/>
          </p:cNvCxnSpPr>
          <p:nvPr/>
        </p:nvCxnSpPr>
        <p:spPr>
          <a:xfrm>
            <a:off x="4733947" y="4002687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Bài đồng dao Tập tầm vông và trò chơi Tập tầm vông |">
            <a:extLst>
              <a:ext uri="{FF2B5EF4-FFF2-40B4-BE49-F238E27FC236}">
                <a16:creationId xmlns:a16="http://schemas.microsoft.com/office/drawing/2014/main" id="{92434955-330F-475F-9F91-564BC346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22" y="460424"/>
            <a:ext cx="5344848" cy="291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04F0BF-F5EC-4E3D-9723-7529B74CD7A3}"/>
              </a:ext>
            </a:extLst>
          </p:cNvPr>
          <p:cNvCxnSpPr>
            <a:cxnSpLocks/>
          </p:cNvCxnSpPr>
          <p:nvPr/>
        </p:nvCxnSpPr>
        <p:spPr>
          <a:xfrm>
            <a:off x="5615799" y="4115681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2B5C1A6-FCF5-4419-B198-AE358CF48535}"/>
              </a:ext>
            </a:extLst>
          </p:cNvPr>
          <p:cNvSpPr/>
          <p:nvPr/>
        </p:nvSpPr>
        <p:spPr>
          <a:xfrm>
            <a:off x="6881886" y="3420559"/>
            <a:ext cx="1779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200" b="1">
                <a:solidFill>
                  <a:srgbClr val="0070C0"/>
                </a:solidFill>
                <a:latin typeface="VNI-Vari" pitchFamily="2" charset="0"/>
              </a:rPr>
              <a:t>khoâng</a:t>
            </a:r>
            <a:endParaRPr lang="vi-VN" sz="4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C145635-1DC6-4901-81CB-7D56476D71F5}"/>
              </a:ext>
            </a:extLst>
          </p:cNvPr>
          <p:cNvCxnSpPr>
            <a:cxnSpLocks/>
          </p:cNvCxnSpPr>
          <p:nvPr/>
        </p:nvCxnSpPr>
        <p:spPr>
          <a:xfrm>
            <a:off x="8221113" y="4115370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EBDBE4F7-5223-48D3-BCA6-7E849238D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166">
            <a:off x="2503457" y="4666840"/>
            <a:ext cx="766980" cy="1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3EACE9A-C4F6-4746-99F6-CBA56005DC0F}"/>
              </a:ext>
            </a:extLst>
          </p:cNvPr>
          <p:cNvSpPr/>
          <p:nvPr/>
        </p:nvSpPr>
        <p:spPr>
          <a:xfrm>
            <a:off x="4432335" y="4071393"/>
            <a:ext cx="1779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200" b="1">
                <a:solidFill>
                  <a:srgbClr val="0070C0"/>
                </a:solidFill>
                <a:latin typeface="VNI-Vari" pitchFamily="2" charset="0"/>
              </a:rPr>
              <a:t>voù</a:t>
            </a:r>
            <a:endParaRPr lang="vi-VN" sz="4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0AEC5F8-6150-4D17-A6E3-1860349B38DF}"/>
              </a:ext>
            </a:extLst>
          </p:cNvPr>
          <p:cNvCxnSpPr>
            <a:cxnSpLocks/>
          </p:cNvCxnSpPr>
          <p:nvPr/>
        </p:nvCxnSpPr>
        <p:spPr>
          <a:xfrm>
            <a:off x="5037132" y="4639849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5A45973-A28E-412C-B112-A04E6F72606A}"/>
              </a:ext>
            </a:extLst>
          </p:cNvPr>
          <p:cNvSpPr/>
          <p:nvPr/>
        </p:nvSpPr>
        <p:spPr>
          <a:xfrm>
            <a:off x="8396199" y="4056879"/>
            <a:ext cx="1779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200" b="1">
                <a:solidFill>
                  <a:srgbClr val="0070C0"/>
                </a:solidFill>
                <a:latin typeface="VNI-Vari" pitchFamily="2" charset="0"/>
              </a:rPr>
              <a:t>khoâng</a:t>
            </a:r>
            <a:endParaRPr lang="vi-VN" sz="4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499826A-4647-42C3-84E3-197D5D4187F2}"/>
              </a:ext>
            </a:extLst>
          </p:cNvPr>
          <p:cNvCxnSpPr>
            <a:cxnSpLocks/>
          </p:cNvCxnSpPr>
          <p:nvPr/>
        </p:nvCxnSpPr>
        <p:spPr>
          <a:xfrm>
            <a:off x="9761532" y="4768395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8FE5B67F-96BC-4513-9079-93BB99874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166">
            <a:off x="2110320" y="5245693"/>
            <a:ext cx="766980" cy="17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3F832F57-9EAE-49CC-BDE2-EFF64D84A018}"/>
              </a:ext>
            </a:extLst>
          </p:cNvPr>
          <p:cNvSpPr/>
          <p:nvPr/>
        </p:nvSpPr>
        <p:spPr>
          <a:xfrm>
            <a:off x="8911918" y="4714846"/>
            <a:ext cx="1779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200" b="1">
                <a:solidFill>
                  <a:srgbClr val="0070C0"/>
                </a:solidFill>
                <a:latin typeface="VNI-Vari" pitchFamily="2" charset="0"/>
              </a:rPr>
              <a:t>truùng</a:t>
            </a:r>
            <a:endParaRPr lang="vi-VN" sz="4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6DB7585-1211-4E8A-9A14-7C9FF5CBAC7F}"/>
              </a:ext>
            </a:extLst>
          </p:cNvPr>
          <p:cNvCxnSpPr>
            <a:cxnSpLocks/>
          </p:cNvCxnSpPr>
          <p:nvPr/>
        </p:nvCxnSpPr>
        <p:spPr>
          <a:xfrm>
            <a:off x="10161623" y="5427016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9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E05C76F2-0BC5-467B-9AB0-A169E7F97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166">
            <a:off x="1292159" y="5910621"/>
            <a:ext cx="766980" cy="2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7852661C-B075-4AE7-8B1E-29A642FE37DA}"/>
              </a:ext>
            </a:extLst>
          </p:cNvPr>
          <p:cNvSpPr/>
          <p:nvPr/>
        </p:nvSpPr>
        <p:spPr>
          <a:xfrm>
            <a:off x="3378009" y="5344512"/>
            <a:ext cx="1779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200" b="1">
                <a:solidFill>
                  <a:srgbClr val="0070C0"/>
                </a:solidFill>
                <a:latin typeface="VNI-Vari" pitchFamily="2" charset="0"/>
              </a:rPr>
              <a:t>voâng</a:t>
            </a:r>
            <a:endParaRPr lang="vi-VN" sz="4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8C07F7A-9539-4603-BA1D-F8CB1F1B2820}"/>
              </a:ext>
            </a:extLst>
          </p:cNvPr>
          <p:cNvCxnSpPr>
            <a:cxnSpLocks/>
          </p:cNvCxnSpPr>
          <p:nvPr/>
        </p:nvCxnSpPr>
        <p:spPr>
          <a:xfrm>
            <a:off x="3659535" y="5914927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50E9374-4D8B-43E3-B790-05F36DF0DEC7}"/>
              </a:ext>
            </a:extLst>
          </p:cNvPr>
          <p:cNvCxnSpPr>
            <a:cxnSpLocks/>
          </p:cNvCxnSpPr>
          <p:nvPr/>
        </p:nvCxnSpPr>
        <p:spPr>
          <a:xfrm>
            <a:off x="4581195" y="6038299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3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CBEBF60B-961C-49E7-89CA-EC21F8192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166">
            <a:off x="3395450" y="6525244"/>
            <a:ext cx="766980" cy="2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EAFDAE0-6A20-4D42-A6F9-109D323E0CA9}"/>
              </a:ext>
            </a:extLst>
          </p:cNvPr>
          <p:cNvSpPr/>
          <p:nvPr/>
        </p:nvSpPr>
        <p:spPr>
          <a:xfrm>
            <a:off x="5138752" y="5986755"/>
            <a:ext cx="1779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200" b="1">
                <a:solidFill>
                  <a:srgbClr val="0070C0"/>
                </a:solidFill>
                <a:latin typeface="VNI-Vari" pitchFamily="2" charset="0"/>
              </a:rPr>
              <a:t>khoâng</a:t>
            </a:r>
            <a:endParaRPr lang="vi-VN" sz="4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04FFAE8-BA47-4C54-8793-468F469B5C3E}"/>
              </a:ext>
            </a:extLst>
          </p:cNvPr>
          <p:cNvCxnSpPr>
            <a:cxnSpLocks/>
          </p:cNvCxnSpPr>
          <p:nvPr/>
        </p:nvCxnSpPr>
        <p:spPr>
          <a:xfrm>
            <a:off x="6512931" y="6653591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B89EE4E-BAA3-4056-845A-1C1977E2667E}"/>
              </a:ext>
            </a:extLst>
          </p:cNvPr>
          <p:cNvSpPr/>
          <p:nvPr/>
        </p:nvSpPr>
        <p:spPr>
          <a:xfrm>
            <a:off x="6834493" y="5986755"/>
            <a:ext cx="1779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200" b="1">
                <a:solidFill>
                  <a:srgbClr val="0070C0"/>
                </a:solidFill>
                <a:latin typeface="VNI-Vari" pitchFamily="2" charset="0"/>
              </a:rPr>
              <a:t>khoâng</a:t>
            </a:r>
            <a:endParaRPr lang="vi-VN" sz="4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5E80187-B7DC-472B-8DDF-039529E13815}"/>
              </a:ext>
            </a:extLst>
          </p:cNvPr>
          <p:cNvCxnSpPr>
            <a:cxnSpLocks/>
          </p:cNvCxnSpPr>
          <p:nvPr/>
        </p:nvCxnSpPr>
        <p:spPr>
          <a:xfrm>
            <a:off x="8198496" y="6678955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85C46C40-7964-4794-873F-4F29411997F0}"/>
              </a:ext>
            </a:extLst>
          </p:cNvPr>
          <p:cNvSpPr/>
          <p:nvPr/>
        </p:nvSpPr>
        <p:spPr>
          <a:xfrm>
            <a:off x="9761532" y="5343766"/>
            <a:ext cx="17799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200" b="1">
                <a:solidFill>
                  <a:srgbClr val="0070C0"/>
                </a:solidFill>
                <a:latin typeface="VNI-Vari" pitchFamily="2" charset="0"/>
              </a:rPr>
              <a:t>khoâng</a:t>
            </a:r>
            <a:endParaRPr lang="vi-VN" sz="4200" b="1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14976CC-94B9-4CD1-B741-56EDFE625F3F}"/>
              </a:ext>
            </a:extLst>
          </p:cNvPr>
          <p:cNvCxnSpPr>
            <a:cxnSpLocks/>
          </p:cNvCxnSpPr>
          <p:nvPr/>
        </p:nvCxnSpPr>
        <p:spPr>
          <a:xfrm>
            <a:off x="11122232" y="6038299"/>
            <a:ext cx="2416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328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54">
        <p14:ferris dir="l"/>
      </p:transition>
    </mc:Choice>
    <mc:Fallback xmlns="">
      <p:transition spd="slow" advTm="925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0116 L 0.62096 0.0011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0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2 0.00324 L 0.58346 0.00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32" y="-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1 0.00115 L 0.64557 0.0006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1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6.59195E-17 L 0.79232 6.59195E-17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42109 -0.0037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0" grpId="0"/>
      <p:bldP spid="29" grpId="0"/>
      <p:bldP spid="32" grpId="0"/>
      <p:bldP spid="34" grpId="0"/>
      <p:bldP spid="37" grpId="0"/>
      <p:bldP spid="40" grpId="0"/>
      <p:bldP spid="44" grpId="0"/>
      <p:bldP spid="46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B216685-FC81-4DAB-B37D-8FB5A8B6B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400" y="1667265"/>
            <a:ext cx="4038600" cy="4525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000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sz="200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VNI-Avo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CE90DC4-3DC3-4DF6-9B6E-5D904A680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3918" y="1423621"/>
            <a:ext cx="2652195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400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sz="240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DE41C-C986-4CA6-AF90-E45D1A6540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2518" y="5041169"/>
            <a:ext cx="6760589" cy="1816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A0174-3DF9-4DB9-9531-F83EDF21D3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3918" y="5515429"/>
            <a:ext cx="6760589" cy="13556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1C6E02-AF0D-40D4-AA5C-40F50AA586EE}"/>
              </a:ext>
            </a:extLst>
          </p:cNvPr>
          <p:cNvCxnSpPr>
            <a:cxnSpLocks/>
          </p:cNvCxnSpPr>
          <p:nvPr/>
        </p:nvCxnSpPr>
        <p:spPr>
          <a:xfrm>
            <a:off x="4829043" y="1094447"/>
            <a:ext cx="0" cy="3492709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97147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2588">
        <p15:prstTrans prst="wind"/>
      </p:transition>
    </mc:Choice>
    <mc:Fallback xmlns="">
      <p:transition spd="slow" advTm="2258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0372D1-F9F4-4596-9FB4-02A0AC0B74C9}"/>
              </a:ext>
            </a:extLst>
          </p:cNvPr>
          <p:cNvSpPr txBox="1">
            <a:spLocks/>
          </p:cNvSpPr>
          <p:nvPr/>
        </p:nvSpPr>
        <p:spPr bwMode="auto">
          <a:xfrm>
            <a:off x="2155766" y="4973128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0B98B-4C27-4178-A0CA-DA7ACA52C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4176" y="4973951"/>
            <a:ext cx="1252266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endParaRPr lang="en-US" altLang="en-US" sz="110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B267B3B-8EFD-430A-AD8E-6E2A3AFE2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5150" y="5355774"/>
            <a:ext cx="1841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00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7BF8E7E-9C60-432D-8525-0C84AD37C087}"/>
              </a:ext>
            </a:extLst>
          </p:cNvPr>
          <p:cNvSpPr txBox="1">
            <a:spLocks/>
          </p:cNvSpPr>
          <p:nvPr/>
        </p:nvSpPr>
        <p:spPr bwMode="auto">
          <a:xfrm>
            <a:off x="2992246" y="4971153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Ễ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FBD54B-CBCA-421D-A220-367D633BD652}"/>
              </a:ext>
            </a:extLst>
          </p:cNvPr>
          <p:cNvSpPr txBox="1">
            <a:spLocks/>
          </p:cNvSpPr>
          <p:nvPr/>
        </p:nvSpPr>
        <p:spPr bwMode="auto">
          <a:xfrm>
            <a:off x="5939935" y="4973951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90395-E140-4035-A03A-3C8209A5E03C}"/>
              </a:ext>
            </a:extLst>
          </p:cNvPr>
          <p:cNvCxnSpPr/>
          <p:nvPr/>
        </p:nvCxnSpPr>
        <p:spPr>
          <a:xfrm>
            <a:off x="0" y="642257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DD25AE5-37D5-427D-81A5-1006EC784FF5}"/>
              </a:ext>
            </a:extLst>
          </p:cNvPr>
          <p:cNvSpPr txBox="1">
            <a:spLocks/>
          </p:cNvSpPr>
          <p:nvPr/>
        </p:nvSpPr>
        <p:spPr bwMode="auto">
          <a:xfrm>
            <a:off x="6976541" y="4954901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D25B01F-3FF9-4FCC-B2FD-959F3DCFB09C}"/>
              </a:ext>
            </a:extLst>
          </p:cNvPr>
          <p:cNvSpPr txBox="1">
            <a:spLocks/>
          </p:cNvSpPr>
          <p:nvPr/>
        </p:nvSpPr>
        <p:spPr bwMode="auto">
          <a:xfrm>
            <a:off x="8004441" y="4954901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EF8357B-3392-4ED7-9B2F-D2C7BED965E7}"/>
              </a:ext>
            </a:extLst>
          </p:cNvPr>
          <p:cNvSpPr txBox="1">
            <a:spLocks/>
          </p:cNvSpPr>
          <p:nvPr/>
        </p:nvSpPr>
        <p:spPr bwMode="auto">
          <a:xfrm>
            <a:off x="4066850" y="4971153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A409CD4-FA9F-4EB2-B236-BB4672712D79}"/>
              </a:ext>
            </a:extLst>
          </p:cNvPr>
          <p:cNvSpPr txBox="1">
            <a:spLocks/>
          </p:cNvSpPr>
          <p:nvPr/>
        </p:nvSpPr>
        <p:spPr bwMode="auto">
          <a:xfrm>
            <a:off x="10153650" y="4973951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08C6066-66B9-4626-9416-3603D69EAB1B}"/>
              </a:ext>
            </a:extLst>
          </p:cNvPr>
          <p:cNvSpPr txBox="1">
            <a:spLocks/>
          </p:cNvSpPr>
          <p:nvPr/>
        </p:nvSpPr>
        <p:spPr bwMode="auto">
          <a:xfrm>
            <a:off x="9153525" y="4954901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11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</a:p>
        </p:txBody>
      </p:sp>
      <p:pic>
        <p:nvPicPr>
          <p:cNvPr id="31746" name="Picture 2">
            <a:extLst>
              <a:ext uri="{FF2B5EF4-FFF2-40B4-BE49-F238E27FC236}">
                <a16:creationId xmlns:a16="http://schemas.microsoft.com/office/drawing/2014/main" id="{D82C0917-93AF-4B38-BBBF-CFB924050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766" y="96073"/>
            <a:ext cx="7997883" cy="469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22B84F74-83B3-43B3-AB4C-4B679B17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2018">
            <a:off x="10241162" y="6181517"/>
            <a:ext cx="786953" cy="86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and Finger Png, Vector, PSD, and Clipart With Transparent ...">
            <a:extLst>
              <a:ext uri="{FF2B5EF4-FFF2-40B4-BE49-F238E27FC236}">
                <a16:creationId xmlns:a16="http://schemas.microsoft.com/office/drawing/2014/main" id="{5B65950F-2F30-428E-8F2A-6BC880F2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0166">
            <a:off x="6116529" y="6344630"/>
            <a:ext cx="766980" cy="4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6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7.40741E-7 L 0.38516 -0.00162 " pathEditMode="relative" rAng="0" ptsTypes="AA">
                                      <p:cBhvr>
                                        <p:cTn id="9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58" y="-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8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0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1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2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6" grpId="0"/>
      <p:bldP spid="10" grpId="0"/>
      <p:bldP spid="11" grpId="0"/>
      <p:bldP spid="15" grpId="0"/>
      <p:bldP spid="17" grpId="0"/>
      <p:bldP spid="18" grpId="0"/>
      <p:bldP spid="19" grpId="0"/>
      <p:bldP spid="19" grpId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 t="-60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BB216685-FC81-4DAB-B37D-8FB5A8B6B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305" y="2394688"/>
            <a:ext cx="4038600" cy="45259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200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220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CE90DC4-3DC3-4DF6-9B6E-5D904A680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55951" y="2169773"/>
            <a:ext cx="2602839" cy="3522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en-US" sz="200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20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14" descr="1418014dlefhz18lc">
            <a:extLst>
              <a:ext uri="{FF2B5EF4-FFF2-40B4-BE49-F238E27FC236}">
                <a16:creationId xmlns:a16="http://schemas.microsoft.com/office/drawing/2014/main" id="{70BB6777-F092-4081-86AE-6D0A01CBAC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9763" y="961086"/>
            <a:ext cx="742950" cy="16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1418014dlefhz18lc">
            <a:extLst>
              <a:ext uri="{FF2B5EF4-FFF2-40B4-BE49-F238E27FC236}">
                <a16:creationId xmlns:a16="http://schemas.microsoft.com/office/drawing/2014/main" id="{ECE3EF89-B94A-4C49-A8B8-35C776C295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9551657" y="912935"/>
            <a:ext cx="742950" cy="161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474840-C2C1-4EFF-A41C-D61DFFC79E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97" y="4714875"/>
            <a:ext cx="4435644" cy="2143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2294E6-4B4B-409E-935F-9771ABC6F9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133" y="4714873"/>
            <a:ext cx="4572000" cy="2143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D601B2-BC76-46D0-99A2-40F281B64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725" y="4714871"/>
            <a:ext cx="4572000" cy="214312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70CBBD-4C10-4676-9DA2-4C2929AFFA3C}"/>
              </a:ext>
            </a:extLst>
          </p:cNvPr>
          <p:cNvCxnSpPr>
            <a:cxnSpLocks/>
          </p:cNvCxnSpPr>
          <p:nvPr/>
        </p:nvCxnSpPr>
        <p:spPr>
          <a:xfrm>
            <a:off x="6254472" y="1665386"/>
            <a:ext cx="0" cy="385223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485">
        <p:blinds dir="vert"/>
      </p:transition>
    </mc:Choice>
    <mc:Fallback xmlns="">
      <p:transition spd="slow" advTm="20485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F4E7691-2976-441A-B4D7-F63EA2C5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5" y="0"/>
            <a:ext cx="12192000" cy="52009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BÉ NỐI TỪ CÓ CHỮ V - v</a:t>
            </a:r>
            <a:endParaRPr lang="en-US" altLang="en-US" sz="2800" b="1" dirty="0">
              <a:solidFill>
                <a:sysClr val="windowText" lastClr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F82E2A-FB7E-47A2-9BD5-7AE53F4255EA}"/>
              </a:ext>
            </a:extLst>
          </p:cNvPr>
          <p:cNvSpPr txBox="1">
            <a:spLocks/>
          </p:cNvSpPr>
          <p:nvPr/>
        </p:nvSpPr>
        <p:spPr bwMode="auto">
          <a:xfrm>
            <a:off x="35335" y="4350683"/>
            <a:ext cx="4007554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660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nhaø phao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4E33596-6FD5-44B0-8C36-CBE5198B26AE}"/>
              </a:ext>
            </a:extLst>
          </p:cNvPr>
          <p:cNvCxnSpPr>
            <a:cxnSpLocks/>
          </p:cNvCxnSpPr>
          <p:nvPr/>
        </p:nvCxnSpPr>
        <p:spPr>
          <a:xfrm>
            <a:off x="4051678" y="1930853"/>
            <a:ext cx="1598846" cy="134574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56933E-6CA9-4999-A6A3-AC0AECBB5439}"/>
              </a:ext>
            </a:extLst>
          </p:cNvPr>
          <p:cNvSpPr txBox="1">
            <a:spLocks/>
          </p:cNvSpPr>
          <p:nvPr/>
        </p:nvSpPr>
        <p:spPr bwMode="auto">
          <a:xfrm>
            <a:off x="8149111" y="887914"/>
            <a:ext cx="4007554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va li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AutoShape 6" descr="Ăn mít ngừa ung thư, tăng cường sức khỏe tuyến giáp ~ Ẩm Thực Thông Thái">
            <a:extLst>
              <a:ext uri="{FF2B5EF4-FFF2-40B4-BE49-F238E27FC236}">
                <a16:creationId xmlns:a16="http://schemas.microsoft.com/office/drawing/2014/main" id="{5EA05578-F1F8-467F-B192-61FCAC8502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A9B2C0-4CE2-43AA-8C09-68D1793B65D7}"/>
              </a:ext>
            </a:extLst>
          </p:cNvPr>
          <p:cNvSpPr txBox="1">
            <a:spLocks/>
          </p:cNvSpPr>
          <p:nvPr/>
        </p:nvSpPr>
        <p:spPr bwMode="auto">
          <a:xfrm>
            <a:off x="44124" y="884724"/>
            <a:ext cx="4007554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vuù söõa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605D7627-1012-49C9-A7BF-72751A4A8D22}"/>
              </a:ext>
            </a:extLst>
          </p:cNvPr>
          <p:cNvSpPr txBox="1">
            <a:spLocks/>
          </p:cNvSpPr>
          <p:nvPr/>
        </p:nvSpPr>
        <p:spPr bwMode="auto">
          <a:xfrm>
            <a:off x="668462" y="965792"/>
            <a:ext cx="961260" cy="891759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C81F03EA-E6FB-46D9-9368-DC4238A6AEC9}"/>
              </a:ext>
            </a:extLst>
          </p:cNvPr>
          <p:cNvSpPr txBox="1">
            <a:spLocks/>
          </p:cNvSpPr>
          <p:nvPr/>
        </p:nvSpPr>
        <p:spPr bwMode="auto">
          <a:xfrm>
            <a:off x="8979082" y="970148"/>
            <a:ext cx="1404162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2A0D873-D4F5-4B8E-AD66-FEBD66C70553}"/>
              </a:ext>
            </a:extLst>
          </p:cNvPr>
          <p:cNvCxnSpPr>
            <a:cxnSpLocks/>
          </p:cNvCxnSpPr>
          <p:nvPr/>
        </p:nvCxnSpPr>
        <p:spPr>
          <a:xfrm flipH="1">
            <a:off x="6518445" y="2028992"/>
            <a:ext cx="1630666" cy="12222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4CFF0D6-5AE1-4E33-B43F-34A0578207A6}"/>
              </a:ext>
            </a:extLst>
          </p:cNvPr>
          <p:cNvSpPr txBox="1">
            <a:spLocks/>
          </p:cNvSpPr>
          <p:nvPr/>
        </p:nvSpPr>
        <p:spPr bwMode="auto">
          <a:xfrm>
            <a:off x="8184445" y="4400547"/>
            <a:ext cx="4007554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ñoâi vôù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3F48D251-23AF-4EE3-872C-59AD82C81935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6518445" y="4138253"/>
            <a:ext cx="1666000" cy="149376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A0EE38-BE14-47B8-8AED-FFAB07758C10}"/>
              </a:ext>
            </a:extLst>
          </p:cNvPr>
          <p:cNvSpPr txBox="1">
            <a:spLocks/>
          </p:cNvSpPr>
          <p:nvPr/>
        </p:nvSpPr>
        <p:spPr bwMode="auto">
          <a:xfrm flipH="1">
            <a:off x="4908521" y="3251285"/>
            <a:ext cx="2144089" cy="88696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vi-VN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</a:t>
            </a:r>
            <a:endParaRPr lang="en-US" altLang="en-US" sz="48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BDED99A-D0EA-4AA1-8196-58CEACFD2088}"/>
              </a:ext>
            </a:extLst>
          </p:cNvPr>
          <p:cNvSpPr txBox="1">
            <a:spLocks/>
          </p:cNvSpPr>
          <p:nvPr/>
        </p:nvSpPr>
        <p:spPr bwMode="auto">
          <a:xfrm>
            <a:off x="9892012" y="4478685"/>
            <a:ext cx="1404162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" descr="Kết quả hình ảnh cho NHÀ PHAO">
            <a:extLst>
              <a:ext uri="{FF2B5EF4-FFF2-40B4-BE49-F238E27FC236}">
                <a16:creationId xmlns:a16="http://schemas.microsoft.com/office/drawing/2014/main" id="{FF33AC2B-5031-4062-B09E-951EB37841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" r="6863" b="2945"/>
          <a:stretch/>
        </p:blipFill>
        <p:spPr bwMode="auto">
          <a:xfrm>
            <a:off x="654394" y="5378818"/>
            <a:ext cx="2408120" cy="140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Vali kéo trẻ em hello kitty | Shopee Việt Nam">
            <a:extLst>
              <a:ext uri="{FF2B5EF4-FFF2-40B4-BE49-F238E27FC236}">
                <a16:creationId xmlns:a16="http://schemas.microsoft.com/office/drawing/2014/main" id="{E833FF41-3605-42D3-BB14-C7FF1EA9E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5063" y="1797586"/>
            <a:ext cx="2126317" cy="16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ú Sữa Trắng – SUNI GREEN FARM">
            <a:extLst>
              <a:ext uri="{FF2B5EF4-FFF2-40B4-BE49-F238E27FC236}">
                <a16:creationId xmlns:a16="http://schemas.microsoft.com/office/drawing/2014/main" id="{D7A6EB33-15CD-44F2-8859-BDC4A1242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8" y="1523101"/>
            <a:ext cx="2070366" cy="198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ớ trẻ em chống trượt Kamekid 114">
            <a:extLst>
              <a:ext uri="{FF2B5EF4-FFF2-40B4-BE49-F238E27FC236}">
                <a16:creationId xmlns:a16="http://schemas.microsoft.com/office/drawing/2014/main" id="{EF5FF42E-40FF-4DA7-B358-11453FFD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325" y="5187938"/>
            <a:ext cx="2143125" cy="19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381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406">
        <p15:prstTrans prst="prestige"/>
      </p:transition>
    </mc:Choice>
    <mc:Fallback xmlns="">
      <p:transition spd="slow" advTm="604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  <p:bldP spid="25" grpId="0" animBg="1"/>
      <p:bldP spid="46" grpId="1"/>
      <p:bldP spid="46" grpId="2"/>
      <p:bldP spid="47" grpId="1"/>
      <p:bldP spid="47" grpId="2"/>
      <p:bldP spid="28" grpId="0" animBg="1"/>
      <p:bldP spid="5" grpId="0" animBg="1"/>
      <p:bldP spid="57" grpId="1"/>
      <p:bldP spid="5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F4E7691-2976-441A-B4D7-F63EA2C5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"/>
            <a:ext cx="12192000" cy="52009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BÉ NỐI TỪ CÓ CHỮ G - </a:t>
            </a:r>
            <a:r>
              <a:rPr lang="en-US" altLang="en-US" sz="2800" b="1">
                <a:solidFill>
                  <a:sysClr val="windowText" lastClr="000000"/>
                </a:solidFill>
                <a:latin typeface="VNI-Vari" pitchFamily="2" charset="0"/>
              </a:rPr>
              <a:t>g</a:t>
            </a:r>
            <a:endParaRPr lang="en-US" altLang="en-US" sz="2800" b="1" dirty="0">
              <a:solidFill>
                <a:sysClr val="windowText" lastClr="000000"/>
              </a:solidFill>
              <a:latin typeface="VNI-Vari" pitchFamily="2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A9B2C0-4CE2-43AA-8C09-68D1793B65D7}"/>
              </a:ext>
            </a:extLst>
          </p:cNvPr>
          <p:cNvSpPr txBox="1">
            <a:spLocks/>
          </p:cNvSpPr>
          <p:nvPr/>
        </p:nvSpPr>
        <p:spPr bwMode="auto">
          <a:xfrm>
            <a:off x="35335" y="942319"/>
            <a:ext cx="4007554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traùi baép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56933E-6CA9-4999-A6A3-AC0AECBB5439}"/>
              </a:ext>
            </a:extLst>
          </p:cNvPr>
          <p:cNvSpPr txBox="1">
            <a:spLocks/>
          </p:cNvSpPr>
          <p:nvPr/>
        </p:nvSpPr>
        <p:spPr bwMode="auto">
          <a:xfrm>
            <a:off x="8149111" y="930778"/>
            <a:ext cx="4007554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caùi gheá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F82E2A-FB7E-47A2-9BD5-7AE53F4255EA}"/>
              </a:ext>
            </a:extLst>
          </p:cNvPr>
          <p:cNvSpPr txBox="1">
            <a:spLocks/>
          </p:cNvSpPr>
          <p:nvPr/>
        </p:nvSpPr>
        <p:spPr bwMode="auto">
          <a:xfrm>
            <a:off x="35335" y="4350683"/>
            <a:ext cx="4007554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660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saàu rieâng</a:t>
            </a:r>
          </a:p>
          <a:p>
            <a:pPr algn="ctr">
              <a:buNone/>
            </a:pP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4CFF0D6-5AE1-4E33-B43F-34A0578207A6}"/>
              </a:ext>
            </a:extLst>
          </p:cNvPr>
          <p:cNvSpPr txBox="1">
            <a:spLocks/>
          </p:cNvSpPr>
          <p:nvPr/>
        </p:nvSpPr>
        <p:spPr bwMode="auto">
          <a:xfrm>
            <a:off x="8149111" y="4348018"/>
            <a:ext cx="4007554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con gaáu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309F4F1-C08B-4C5B-97B6-C474789D2341}"/>
              </a:ext>
            </a:extLst>
          </p:cNvPr>
          <p:cNvSpPr txBox="1">
            <a:spLocks/>
          </p:cNvSpPr>
          <p:nvPr/>
        </p:nvSpPr>
        <p:spPr bwMode="auto">
          <a:xfrm>
            <a:off x="9625257" y="994716"/>
            <a:ext cx="1404162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FE009DC-8D3F-443E-8DFC-BBE42D8D4702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6359373" y="2162252"/>
            <a:ext cx="1789738" cy="10890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875F275-3F0B-468C-97FB-A1317C69767C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042889" y="4137697"/>
            <a:ext cx="1352087" cy="14444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E6536BF-4909-4B40-A2DE-E2BACEFF5CBE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6442375" y="4137696"/>
            <a:ext cx="1706736" cy="14417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A0EE38-BE14-47B8-8AED-FFAB07758C10}"/>
              </a:ext>
            </a:extLst>
          </p:cNvPr>
          <p:cNvSpPr txBox="1">
            <a:spLocks/>
          </p:cNvSpPr>
          <p:nvPr/>
        </p:nvSpPr>
        <p:spPr bwMode="auto">
          <a:xfrm flipH="1">
            <a:off x="4852250" y="3251285"/>
            <a:ext cx="2144089" cy="88696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vi-VN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48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435AD8E-8925-4722-B723-0F177AE73197}"/>
              </a:ext>
            </a:extLst>
          </p:cNvPr>
          <p:cNvSpPr txBox="1">
            <a:spLocks/>
          </p:cNvSpPr>
          <p:nvPr/>
        </p:nvSpPr>
        <p:spPr bwMode="auto">
          <a:xfrm>
            <a:off x="2596401" y="4426805"/>
            <a:ext cx="1404162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3A8269BA-DB72-451D-A821-87636EFFBF40}"/>
              </a:ext>
            </a:extLst>
          </p:cNvPr>
          <p:cNvSpPr txBox="1">
            <a:spLocks/>
          </p:cNvSpPr>
          <p:nvPr/>
        </p:nvSpPr>
        <p:spPr bwMode="auto">
          <a:xfrm>
            <a:off x="9710208" y="4431310"/>
            <a:ext cx="1404162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 descr="Trái Ngô trong tiếng anh là gì: Định nghĩa, ví dụ">
            <a:extLst>
              <a:ext uri="{FF2B5EF4-FFF2-40B4-BE49-F238E27FC236}">
                <a16:creationId xmlns:a16="http://schemas.microsoft.com/office/drawing/2014/main" id="{19571EA5-E0B0-4A68-896D-72C2FE303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40" y="2106917"/>
            <a:ext cx="2063144" cy="128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ơ thấy con gấu có ý nghĩa gì, mơ thấy con gấu đánh lô đề con gì? (Số đề) -  Tom Boonen">
            <a:extLst>
              <a:ext uri="{FF2B5EF4-FFF2-40B4-BE49-F238E27FC236}">
                <a16:creationId xmlns:a16="http://schemas.microsoft.com/office/drawing/2014/main" id="{7A804976-DF1E-49FA-B8A8-027F1B3E4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"/>
          <a:stretch/>
        </p:blipFill>
        <p:spPr bwMode="auto">
          <a:xfrm>
            <a:off x="9196510" y="5531084"/>
            <a:ext cx="1706736" cy="117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ổng hợp Cái Ghế Mầm Non giá rẻ, bán chạy tháng 1/2022 - BeeCost">
            <a:extLst>
              <a:ext uri="{FF2B5EF4-FFF2-40B4-BE49-F238E27FC236}">
                <a16:creationId xmlns:a16="http://schemas.microsoft.com/office/drawing/2014/main" id="{3A8A02BA-47B4-4EAF-829B-FBABBF0BF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883" y="2037852"/>
            <a:ext cx="1601363" cy="13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urian - Công ty xuất nhập khẩu Phương Ngọc Cái Bè">
            <a:extLst>
              <a:ext uri="{FF2B5EF4-FFF2-40B4-BE49-F238E27FC236}">
                <a16:creationId xmlns:a16="http://schemas.microsoft.com/office/drawing/2014/main" id="{0C8439DF-D8AB-4E0A-BB4B-08A478FB1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1" y="5181600"/>
            <a:ext cx="2110119" cy="173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104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42862">
        <p15:prstTrans prst="origami"/>
      </p:transition>
    </mc:Choice>
    <mc:Fallback xmlns="">
      <p:transition spd="slow" advTm="428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19" grpId="0" animBg="1"/>
      <p:bldP spid="28" grpId="0" animBg="1"/>
      <p:bldP spid="23" grpId="1"/>
      <p:bldP spid="23" grpId="2"/>
      <p:bldP spid="5" grpId="0" animBg="1"/>
      <p:bldP spid="21" grpId="1"/>
      <p:bldP spid="21" grpId="2"/>
      <p:bldP spid="31" grpId="1"/>
      <p:bldP spid="31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F4E7691-2976-441A-B4D7-F63EA2C5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06" y="0"/>
            <a:ext cx="12192000" cy="52009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2800" b="1">
                <a:solidFill>
                  <a:sysClr val="windowText" lastClr="000000"/>
                </a:solidFill>
                <a:latin typeface="Times New Roman" panose="02020603050405020304" pitchFamily="18" charset="0"/>
              </a:rPr>
              <a:t>BÉ NỐI TỪ CÓ CHỮ V– v; G - </a:t>
            </a:r>
            <a:r>
              <a:rPr lang="en-US" altLang="en-US" sz="2800" b="1">
                <a:solidFill>
                  <a:sysClr val="windowText" lastClr="000000"/>
                </a:solidFill>
                <a:latin typeface="VNI-Vari" pitchFamily="2" charset="0"/>
              </a:rPr>
              <a:t>g</a:t>
            </a:r>
            <a:endParaRPr lang="en-US" altLang="en-US" sz="2800" b="1" dirty="0">
              <a:solidFill>
                <a:sysClr val="windowText" lastClr="000000"/>
              </a:solidFill>
              <a:latin typeface="VNI-Vari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056933E-6CA9-4999-A6A3-AC0AECBB5439}"/>
              </a:ext>
            </a:extLst>
          </p:cNvPr>
          <p:cNvSpPr txBox="1">
            <a:spLocks/>
          </p:cNvSpPr>
          <p:nvPr/>
        </p:nvSpPr>
        <p:spPr bwMode="auto">
          <a:xfrm>
            <a:off x="7842816" y="930778"/>
            <a:ext cx="4313849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66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caùi baøn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74CFF0D6-5AE1-4E33-B43F-34A0578207A6}"/>
              </a:ext>
            </a:extLst>
          </p:cNvPr>
          <p:cNvSpPr txBox="1">
            <a:spLocks/>
          </p:cNvSpPr>
          <p:nvPr/>
        </p:nvSpPr>
        <p:spPr bwMode="auto">
          <a:xfrm>
            <a:off x="7992860" y="4350683"/>
            <a:ext cx="4234475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Hình vuoâng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1A9B2C0-4CE2-43AA-8C09-68D1793B65D7}"/>
              </a:ext>
            </a:extLst>
          </p:cNvPr>
          <p:cNvSpPr txBox="1">
            <a:spLocks/>
          </p:cNvSpPr>
          <p:nvPr/>
        </p:nvSpPr>
        <p:spPr bwMode="auto">
          <a:xfrm>
            <a:off x="35334" y="942319"/>
            <a:ext cx="4207883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vieân ngoïc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1F82E2A-FB7E-47A2-9BD5-7AE53F4255EA}"/>
              </a:ext>
            </a:extLst>
          </p:cNvPr>
          <p:cNvSpPr txBox="1">
            <a:spLocks/>
          </p:cNvSpPr>
          <p:nvPr/>
        </p:nvSpPr>
        <p:spPr bwMode="auto">
          <a:xfrm>
            <a:off x="35334" y="4350683"/>
            <a:ext cx="4234475" cy="24629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660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caàu voàng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A0EE38-BE14-47B8-8AED-FFAB07758C10}"/>
              </a:ext>
            </a:extLst>
          </p:cNvPr>
          <p:cNvSpPr txBox="1">
            <a:spLocks/>
          </p:cNvSpPr>
          <p:nvPr/>
        </p:nvSpPr>
        <p:spPr bwMode="auto">
          <a:xfrm flipH="1">
            <a:off x="4169165" y="3293489"/>
            <a:ext cx="3779620" cy="886968"/>
          </a:xfrm>
          <a:prstGeom prst="round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vi-VN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800" b="1">
                <a:ln>
                  <a:solidFill>
                    <a:schemeClr val="tx1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4800" b="1" dirty="0">
              <a:ln>
                <a:solidFill>
                  <a:schemeClr val="tx1"/>
                </a:solidFill>
              </a:ln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4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276DF713-3F16-45A0-8D97-2C0FC7D28494}"/>
              </a:ext>
            </a:extLst>
          </p:cNvPr>
          <p:cNvSpPr txBox="1">
            <a:spLocks/>
          </p:cNvSpPr>
          <p:nvPr/>
        </p:nvSpPr>
        <p:spPr bwMode="auto">
          <a:xfrm>
            <a:off x="2014165" y="1017337"/>
            <a:ext cx="1404162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B48618-4E62-41A2-962A-FD9C87BE5F1B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4243217" y="2173793"/>
            <a:ext cx="1496401" cy="108032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3CC23C7B-B9CB-4AD8-95EE-366796F50426}"/>
              </a:ext>
            </a:extLst>
          </p:cNvPr>
          <p:cNvSpPr txBox="1">
            <a:spLocks/>
          </p:cNvSpPr>
          <p:nvPr/>
        </p:nvSpPr>
        <p:spPr bwMode="auto">
          <a:xfrm>
            <a:off x="57761" y="1017337"/>
            <a:ext cx="1467133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E489015D-04AA-4C2D-8CF1-5DE569D44955}"/>
              </a:ext>
            </a:extLst>
          </p:cNvPr>
          <p:cNvSpPr txBox="1">
            <a:spLocks/>
          </p:cNvSpPr>
          <p:nvPr/>
        </p:nvSpPr>
        <p:spPr bwMode="auto">
          <a:xfrm>
            <a:off x="1531517" y="4425830"/>
            <a:ext cx="1404162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B7A1449-8946-4D12-B9CA-A55B3F938991}"/>
              </a:ext>
            </a:extLst>
          </p:cNvPr>
          <p:cNvSpPr txBox="1">
            <a:spLocks/>
          </p:cNvSpPr>
          <p:nvPr/>
        </p:nvSpPr>
        <p:spPr bwMode="auto">
          <a:xfrm>
            <a:off x="2716246" y="4420133"/>
            <a:ext cx="1404162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4ECD2A-DAFD-4EB0-BCEF-AD28AB00960A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4269809" y="4188968"/>
            <a:ext cx="1371006" cy="13931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0E9096B-A9B5-4CF7-9F8C-683D1C4532D9}"/>
              </a:ext>
            </a:extLst>
          </p:cNvPr>
          <p:cNvSpPr txBox="1">
            <a:spLocks/>
          </p:cNvSpPr>
          <p:nvPr/>
        </p:nvSpPr>
        <p:spPr bwMode="auto">
          <a:xfrm>
            <a:off x="9445753" y="4432576"/>
            <a:ext cx="1404162" cy="889452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FA4FE3-3466-435B-AEF9-F667C073AB18}"/>
              </a:ext>
            </a:extLst>
          </p:cNvPr>
          <p:cNvSpPr txBox="1">
            <a:spLocks/>
          </p:cNvSpPr>
          <p:nvPr/>
        </p:nvSpPr>
        <p:spPr bwMode="auto">
          <a:xfrm>
            <a:off x="10999316" y="4403548"/>
            <a:ext cx="1404162" cy="1231354"/>
          </a:xfrm>
          <a:prstGeom prst="roundRect">
            <a:avLst/>
          </a:prstGeom>
          <a:noFill/>
          <a:ln w="28575"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en-US" sz="5400" b="1">
                <a:solidFill>
                  <a:srgbClr val="002060"/>
                </a:solidFill>
                <a:latin typeface="VNI-Vari" pitchFamily="2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  <a:endParaRPr lang="en-US" altLang="en-US" sz="5400" b="1" dirty="0">
              <a:solidFill>
                <a:srgbClr val="002060"/>
              </a:solidFill>
              <a:latin typeface="VNI-Vari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2F1C0C1-FB3F-4785-BD6B-5FA0EBF44903}"/>
              </a:ext>
            </a:extLst>
          </p:cNvPr>
          <p:cNvCxnSpPr>
            <a:cxnSpLocks/>
            <a:stCxn id="28" idx="1"/>
          </p:cNvCxnSpPr>
          <p:nvPr/>
        </p:nvCxnSpPr>
        <p:spPr>
          <a:xfrm flipH="1" flipV="1">
            <a:off x="6551186" y="4188969"/>
            <a:ext cx="1441674" cy="13931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6" descr="Over the Rainbow - Caring for Our Community Auction | Forest Grove ...">
            <a:extLst>
              <a:ext uri="{FF2B5EF4-FFF2-40B4-BE49-F238E27FC236}">
                <a16:creationId xmlns:a16="http://schemas.microsoft.com/office/drawing/2014/main" id="{83514F70-01A0-40F6-831E-F156CBA9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28" y="5379035"/>
            <a:ext cx="2786675" cy="138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1B3F49-A044-4D2C-B3B1-B310AD591DCC}"/>
              </a:ext>
            </a:extLst>
          </p:cNvPr>
          <p:cNvSpPr/>
          <p:nvPr/>
        </p:nvSpPr>
        <p:spPr>
          <a:xfrm>
            <a:off x="9550400" y="5582157"/>
            <a:ext cx="1132114" cy="1132114"/>
          </a:xfrm>
          <a:prstGeom prst="rect">
            <a:avLst/>
          </a:prstGeom>
          <a:solidFill>
            <a:srgbClr val="FF3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R120SC7, HR120C7, HR140C7, HR140SC7 - Bàn chân sắt Hòa Phát - Nội thất Hòa  Phát - Hợp tác cùng phát triển!">
            <a:extLst>
              <a:ext uri="{FF2B5EF4-FFF2-40B4-BE49-F238E27FC236}">
                <a16:creationId xmlns:a16="http://schemas.microsoft.com/office/drawing/2014/main" id="{5CE4679F-A29E-45FC-87C7-670A2B459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66" y="1507672"/>
            <a:ext cx="2462948" cy="21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m cương tiếng Anh là gì">
            <a:extLst>
              <a:ext uri="{FF2B5EF4-FFF2-40B4-BE49-F238E27FC236}">
                <a16:creationId xmlns:a16="http://schemas.microsoft.com/office/drawing/2014/main" id="{B70C8ADA-A85B-4F00-A6DF-AD710F1E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66" y="2058102"/>
            <a:ext cx="2512491" cy="130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971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6480">
        <p15:prstTrans prst="peelOff"/>
      </p:transition>
    </mc:Choice>
    <mc:Fallback xmlns="">
      <p:transition spd="slow" advTm="564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8" grpId="0" animBg="1"/>
      <p:bldP spid="25" grpId="0" animBg="1"/>
      <p:bldP spid="19" grpId="0" animBg="1"/>
      <p:bldP spid="5" grpId="1" animBg="1"/>
      <p:bldP spid="26" grpId="0"/>
      <p:bldP spid="26" grpId="1"/>
      <p:bldP spid="26" grpId="2"/>
      <p:bldP spid="29" grpId="1"/>
      <p:bldP spid="29" grpId="2"/>
      <p:bldP spid="31" grpId="0"/>
      <p:bldP spid="31" grpId="1"/>
      <p:bldP spid="31" grpId="2"/>
      <p:bldP spid="32" grpId="0"/>
      <p:bldP spid="32" grpId="1"/>
      <p:bldP spid="32" grpId="2"/>
      <p:bldP spid="36" grpId="0"/>
      <p:bldP spid="36" grpId="1"/>
      <p:bldP spid="36" grpId="2"/>
      <p:bldP spid="37" grpId="0"/>
      <p:bldP spid="37" grpId="1"/>
      <p:bldP spid="37" grpId="2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3B38C66A-5351-4E1F-8899-B18A29A5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16981"/>
            <a:ext cx="12192000" cy="1491818"/>
          </a:xfr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   À</a:t>
            </a:r>
          </a:p>
        </p:txBody>
      </p:sp>
      <p:pic>
        <p:nvPicPr>
          <p:cNvPr id="26626" name="Picture 2" descr="Funny cartoon cock Royalty Free Vector Image - VectorStock">
            <a:extLst>
              <a:ext uri="{FF2B5EF4-FFF2-40B4-BE49-F238E27FC236}">
                <a16:creationId xmlns:a16="http://schemas.microsoft.com/office/drawing/2014/main" id="{90A7731F-EB9F-4CFF-9CE3-F4A5DD01B1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2"/>
          <a:stretch/>
        </p:blipFill>
        <p:spPr bwMode="auto">
          <a:xfrm>
            <a:off x="5073344" y="1010960"/>
            <a:ext cx="3461057" cy="262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42CCB29-A025-402C-826C-DA8C49F36B63}"/>
              </a:ext>
            </a:extLst>
          </p:cNvPr>
          <p:cNvSpPr txBox="1">
            <a:spLocks/>
          </p:cNvSpPr>
          <p:nvPr/>
        </p:nvSpPr>
        <p:spPr>
          <a:xfrm>
            <a:off x="1157385" y="762299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7DF938CE-52C4-464E-9814-9602BBA1806F}"/>
              </a:ext>
            </a:extLst>
          </p:cNvPr>
          <p:cNvSpPr txBox="1">
            <a:spLocks/>
          </p:cNvSpPr>
          <p:nvPr/>
        </p:nvSpPr>
        <p:spPr>
          <a:xfrm>
            <a:off x="0" y="3723301"/>
            <a:ext cx="12192000" cy="149181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>
                <a:latin typeface="Times New Roman" panose="02020603050405020304" pitchFamily="18" charset="0"/>
                <a:cs typeface="Times New Roman" panose="02020603050405020304" pitchFamily="18" charset="0"/>
              </a:rPr>
              <a:t>CON GÀ</a:t>
            </a:r>
            <a:endParaRPr lang="en-US" sz="1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C3B9B2-685F-4316-9786-73126EC5C624}"/>
              </a:ext>
            </a:extLst>
          </p:cNvPr>
          <p:cNvSpPr txBox="1">
            <a:spLocks/>
          </p:cNvSpPr>
          <p:nvPr/>
        </p:nvSpPr>
        <p:spPr>
          <a:xfrm>
            <a:off x="2512633" y="753014"/>
            <a:ext cx="1239329" cy="6260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616A1AA-CAD6-41C3-8D5C-4E40335C4E3D}"/>
              </a:ext>
            </a:extLst>
          </p:cNvPr>
          <p:cNvSpPr txBox="1">
            <a:spLocks/>
          </p:cNvSpPr>
          <p:nvPr/>
        </p:nvSpPr>
        <p:spPr>
          <a:xfrm>
            <a:off x="-81944" y="790154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53D597A-18FE-4E6D-97F0-D5F071B52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192000" cy="893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 TÌM CHỮ CÁI CÒN KHUYẾT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C494218-E26E-4C5A-B3B0-264D631E8BC4}"/>
              </a:ext>
            </a:extLst>
          </p:cNvPr>
          <p:cNvSpPr txBox="1">
            <a:spLocks/>
          </p:cNvSpPr>
          <p:nvPr/>
        </p:nvSpPr>
        <p:spPr>
          <a:xfrm>
            <a:off x="3670019" y="790153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4230F9-DA49-46F2-9E7A-40FA06FDA299}"/>
              </a:ext>
            </a:extLst>
          </p:cNvPr>
          <p:cNvCxnSpPr>
            <a:cxnSpLocks/>
          </p:cNvCxnSpPr>
          <p:nvPr/>
        </p:nvCxnSpPr>
        <p:spPr>
          <a:xfrm>
            <a:off x="6827326" y="6693408"/>
            <a:ext cx="109137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6 0.07338 C 0.02227 0.05348 0.04414 0.0338 0.05221 0.0338 C 0.10091 0.0338 0.1513 0.34931 0.1513 0.66482 C 0.1513 0.50579 0.1763 0.34931 0.19987 0.34931 C 0.225 0.34931 0.24857 0.50811 0.24857 0.66482 C 0.24857 0.58681 0.26107 0.50579 0.27383 0.50579 C 0.28633 0.50579 0.29922 0.58473 0.29922 0.66482 C 0.29922 0.62431 0.3056 0.58681 0.31172 0.58681 C 0.31823 0.58681 0.32422 0.62639 0.32422 0.66482 C 0.32422 0.64422 0.32748 0.62431 0.3306 0.62431 C 0.33216 0.62431 0.33698 0.64422 0.33698 0.66482 C 0.33698 0.65417 0.33854 0.64422 0.33984 0.64422 C 0.33984 0.6463 0.3431 0.65417 0.3431 0.66482 C 0.3431 0.66019 0.3431 0.65417 0.34453 0.65417 C 0.34453 0.65695 0.34623 0.66019 0.34623 0.66482 C 0.34623 0.66204 0.34623 0.66019 0.34623 0.65695 C 0.34805 0.65695 0.34805 0.66019 0.34805 0.66204 C 0.34961 0.66204 0.34961 0.66019 0.34961 0.65695 C 0.35156 0.65695 0.35156 0.66019 0.35156 0.66204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4" y="2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>
            <a:extLst>
              <a:ext uri="{FF2B5EF4-FFF2-40B4-BE49-F238E27FC236}">
                <a16:creationId xmlns:a16="http://schemas.microsoft.com/office/drawing/2014/main" id="{3B38C66A-5351-4E1F-8899-B18A29A58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66182"/>
            <a:ext cx="12192000" cy="1491818"/>
          </a:xfrm>
          <a:solidFill>
            <a:srgbClr val="FFFF00"/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   ỊT</a:t>
            </a:r>
          </a:p>
        </p:txBody>
      </p:sp>
      <p:pic>
        <p:nvPicPr>
          <p:cNvPr id="4" name="Picture 2" descr="Cute duck cartoon | Premium Vector">
            <a:extLst>
              <a:ext uri="{FF2B5EF4-FFF2-40B4-BE49-F238E27FC236}">
                <a16:creationId xmlns:a16="http://schemas.microsoft.com/office/drawing/2014/main" id="{46C4FF38-FA9C-42EE-9227-4662F4D9D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25064" y="893762"/>
            <a:ext cx="4131735" cy="298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204E5865-F55E-4A0F-9025-A6E967E1907E}"/>
              </a:ext>
            </a:extLst>
          </p:cNvPr>
          <p:cNvSpPr txBox="1">
            <a:spLocks/>
          </p:cNvSpPr>
          <p:nvPr/>
        </p:nvSpPr>
        <p:spPr>
          <a:xfrm>
            <a:off x="3128355" y="1043228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0A3FB1A-D065-40B4-856C-A68F18F8B068}"/>
              </a:ext>
            </a:extLst>
          </p:cNvPr>
          <p:cNvSpPr txBox="1">
            <a:spLocks/>
          </p:cNvSpPr>
          <p:nvPr/>
        </p:nvSpPr>
        <p:spPr>
          <a:xfrm>
            <a:off x="0" y="1029614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72EEB53-6DF4-4CD7-9052-75C3430AF5D8}"/>
              </a:ext>
            </a:extLst>
          </p:cNvPr>
          <p:cNvSpPr txBox="1">
            <a:spLocks/>
          </p:cNvSpPr>
          <p:nvPr/>
        </p:nvSpPr>
        <p:spPr>
          <a:xfrm>
            <a:off x="0" y="3874364"/>
            <a:ext cx="12192000" cy="1491818"/>
          </a:xfrm>
          <a:prstGeom prst="rect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VỊT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FA1F21-310C-4542-B94F-106B9A3912FB}"/>
              </a:ext>
            </a:extLst>
          </p:cNvPr>
          <p:cNvSpPr txBox="1">
            <a:spLocks/>
          </p:cNvSpPr>
          <p:nvPr/>
        </p:nvSpPr>
        <p:spPr>
          <a:xfrm>
            <a:off x="1722891" y="1043228"/>
            <a:ext cx="1239329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28AB229-B3B1-448F-B7D3-7974A08FF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0"/>
            <a:ext cx="12192000" cy="8937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BÉ TÌM CHỮ CÁI CÒN KHUYẾT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0141B871-1A5B-4629-B80C-4C160E000A84}"/>
              </a:ext>
            </a:extLst>
          </p:cNvPr>
          <p:cNvSpPr txBox="1">
            <a:spLocks/>
          </p:cNvSpPr>
          <p:nvPr/>
        </p:nvSpPr>
        <p:spPr>
          <a:xfrm>
            <a:off x="4751732" y="1073775"/>
            <a:ext cx="1623377" cy="6878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altLang="en-US" sz="1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6B757F-40C0-47C6-8AC2-4B20FEFDE440}"/>
              </a:ext>
            </a:extLst>
          </p:cNvPr>
          <p:cNvCxnSpPr>
            <a:cxnSpLocks/>
          </p:cNvCxnSpPr>
          <p:nvPr/>
        </p:nvCxnSpPr>
        <p:spPr>
          <a:xfrm>
            <a:off x="6626158" y="6656832"/>
            <a:ext cx="109137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0.06134 C -0.00352 -0.08402 0.02317 -0.10671 0.03307 -0.10671 C 0.09258 -0.10671 0.15416 0.25394 0.15416 0.61482 C 0.15416 0.43264 0.18476 0.25394 0.21367 0.25394 C 0.2444 0.25394 0.27252 0.43519 0.27252 0.61482 C 0.27252 0.5257 0.28841 0.43264 0.30351 0.43264 C 0.31927 0.43264 0.33463 0.52315 0.33463 0.61482 C 0.33463 0.56852 0.34284 0.5257 0.35026 0.5257 C 0.3582 0.5257 0.36549 0.57107 0.36549 0.61482 C 0.36549 0.59121 0.36953 0.56852 0.3733 0.56852 C 0.37513 0.56852 0.38125 0.59121 0.38125 0.61482 C 0.38125 0.60255 0.38307 0.59121 0.38476 0.59121 C 0.38476 0.59375 0.38867 0.60255 0.38867 0.61482 C 0.38867 0.60973 0.38867 0.60255 0.39036 0.60255 C 0.39036 0.60579 0.39245 0.60973 0.39245 0.61482 C 0.39245 0.61181 0.39245 0.60973 0.39245 0.60579 C 0.39466 0.60579 0.39466 0.60973 0.39466 0.61181 C 0.39674 0.61181 0.39674 0.60973 0.39674 0.60579 C 0.39896 0.60579 0.39896 0.60973 0.39896 0.61181 " pathEditMode="relative" rAng="0" ptsTypes="AAAAAAAAAAAAAAAAA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31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1.8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1.6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4.3|14.5|1.1|4.4|2.4|0.6|4|6.8|1|1|0.8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.5|16.5|0.5|4.9|6|0.5|5.1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2|16.6|0.8|2.2|0.5|3.4|3.2|5.7|2.5|0.5|4.1|2.5|0.5|1.6|0.4|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10.7|1|3.1|1.1|2|2.1|2|1.6|2.1|2|1.8|2.4|0.7|1.8|1.8|2.3|1.8|1.8|2.3|2.4|1.2|2.1|2.1|0.8|5.5|1.7|2|1.4|1.7|1.3|1.8|1.5|1.2|3.6|1.4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7753</TotalTime>
  <Words>219</Words>
  <Application>Microsoft Office PowerPoint</Application>
  <PresentationFormat>Widescreen</PresentationFormat>
  <Paragraphs>98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VNI-Avo</vt:lpstr>
      <vt:lpstr>VNI-Vari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   À</vt:lpstr>
      <vt:lpstr>CON    ỊT</vt:lpstr>
      <vt:lpstr>VẬN ĐỘNG VIÊN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My</dc:creator>
  <cp:lastModifiedBy>Thanh Mỹ</cp:lastModifiedBy>
  <cp:revision>781</cp:revision>
  <dcterms:created xsi:type="dcterms:W3CDTF">2021-02-21T14:13:49Z</dcterms:created>
  <dcterms:modified xsi:type="dcterms:W3CDTF">2022-12-17T09:34:14Z</dcterms:modified>
</cp:coreProperties>
</file>